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50" r:id="rId4"/>
    <p:sldId id="1142" r:id="rId5"/>
    <p:sldId id="1143" r:id="rId6"/>
    <p:sldId id="1144" r:id="rId7"/>
    <p:sldId id="1145" r:id="rId8"/>
    <p:sldId id="1146" r:id="rId9"/>
    <p:sldId id="1147" r:id="rId10"/>
    <p:sldId id="114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may next researches on air taxis focus 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improve city air quality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fly higher and more safely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fly at low heights more safely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rebuild more airports for air taxis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2" y="8555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with plans to fly at low heights in cities, there’s still much work to be done to keep everyone safe.”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随着在城市低空飞行的计划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要保证每个人的安全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还有很多工作要做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所以接下来的研究会集中在如何使其低空飞行更安全。故选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主要讲述了一种新的交通方式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空中出租车。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96752"/>
            <a:ext cx="11485848" cy="1483623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898817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h104.jpg" descr="id:21474881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25677" y="1748654"/>
            <a:ext cx="5812640" cy="2692718"/>
          </a:xfrm>
          <a:prstGeom prst="rect">
            <a:avLst/>
          </a:prstGeom>
        </p:spPr>
      </p:pic>
      <p:pic>
        <p:nvPicPr>
          <p:cNvPr id="4" name="篇章导图.eps" descr="id:2147488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5360" y="1059967"/>
            <a:ext cx="1694674" cy="47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32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imagined flying over the city in an air taxi that has no pilot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believe it can take you from place to place in minutes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sounds like science fiction, right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not anymore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electric vertical take-off and landing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eVTOL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aircraft, also known as an air taxi, completed its first inter-city demonstration flight in Guangdong on February 27th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eVTOL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aircraft started its journey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Shekou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Cruise Homeport in Shenzhen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Jiuzhou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Port in Zhuhai, completing the 55-kilometre trip in about 20 minutes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flight marks an important development of this exciting new form of transport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EVTOL aircraft use high technology to take off and land straight up and down like a helicopter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直升机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doesn’t need long runways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 using combustion engines, these air taxis use electric motors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电动机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also have special fans called propellers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螺旋桨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over their bodies to help them stay balanced in the 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addition,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lithiumion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batteries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锂电池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used to store electricity, letting them fly far and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air taxis, like the EH216-S from China’s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Ehang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can fly without a pilot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controlled by a central command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keeps an eye on the flight, the route and the weather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doubt that air taxis can help improve heavy traffic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travel point to point, saving time for people who work in the city but live far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an eco-friendly choice, air taxis produce fewer emissions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oil-powered cars, improving city air quality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more, air taxis require less space for take-off and landing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is to say, it can help cities use their space better and save money on building big airports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eVTOLs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require special places to take off and land, which means they need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eVTOL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airports called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vertiports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researchers are trying to make full use of the present small airfields to serve as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vertiports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with plans to fly at low heights in cities, there’s still much work to be done to keep everyone safe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writer use the questions in Paragraph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a survey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begin a science fiction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interest readers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show the writer’s dream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8294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 you ever imagined flying over the city in an air taxi that has no pilot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believe it can take you from place to place in minutes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作者通过这两个问句引出文章的主题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空中出租车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引起读者阅读的兴趣。故选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descriptions about air taxis is true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one is needed to control air taxis as they all fly without pilots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Air taxis can fly far and fast with the help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lithiumion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batteries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electric motors make air taxis stay balanced while they are flying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kind of helicopter, air taxis take off and land straight up and down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2059" y="8294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addition, lithiumion batteries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锂电池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used to store electricity, letting them fly far and fast.”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锂离子电池用于储存电力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可以让它们飞得又远又快。故选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Paragraph 5 mainly talk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Development of air taxis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Challenges air taxis face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Working rules of air taxis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points of air taxis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350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95015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 researchers are trying to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full use of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present </a:t>
            </a:r>
          </a:p>
          <a:p>
            <a:pPr eaLnBrk="1" hangingPunct="0">
              <a:spcAft>
                <a:spcPts val="0"/>
              </a:spcAft>
            </a:pP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airfields...there’s still much work to be done to keep everyone safe.”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第五段主要讨论空中出租车的发展带来的挑战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例如需要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vertiports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以及在城市低空飞行时的安全性问题。故选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59568" y="4173528"/>
            <a:ext cx="34996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AEEF"/>
                </a:solidFill>
              </a:rPr>
              <a:t>make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</a:rPr>
              <a:t>full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</a:rPr>
              <a:t>use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</a:rPr>
              <a:t>of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充分利用</a:t>
            </a:r>
            <a:endParaRPr lang="zh-CN" altLang="en-US" dirty="0"/>
          </a:p>
        </p:txBody>
      </p:sp>
      <p:pic>
        <p:nvPicPr>
          <p:cNvPr id="8" name="箭头左.eps" descr="id:21474864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16051" y="4149213"/>
            <a:ext cx="504056" cy="35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544</Words>
  <Application>Microsoft Office PowerPoint</Application>
  <PresentationFormat>自定义</PresentationFormat>
  <Paragraphs>40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2025-09-17T12:57:47Z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